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0" r:id="rId3"/>
    <p:sldId id="1017" r:id="rId4"/>
    <p:sldId id="1016" r:id="rId5"/>
    <p:sldId id="1020" r:id="rId6"/>
    <p:sldId id="1024" r:id="rId7"/>
    <p:sldId id="1012" r:id="rId8"/>
    <p:sldId id="1013" r:id="rId9"/>
    <p:sldId id="1014" r:id="rId10"/>
    <p:sldId id="102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（二）阅读短文，选择正确的答案。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Maddie and her grandma go to see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in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ducks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cranes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cranes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is Maddie’s grandma the next spring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Maddie’s grandma send to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crane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paper crane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296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0102" y="27821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0102" y="40724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45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判断句子与图意是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75195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like spring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climbing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is a cold season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picnic in the park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swimming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806" y="1969986"/>
            <a:ext cx="10800000" cy="1207511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4754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8662" y="3373374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3490740" y="3373374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5663158" y="338753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7967414" y="339659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10127654" y="337337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011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000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—Good idea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eating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FS281.tif" descr="id:21474993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8262" y="1484784"/>
            <a:ext cx="1266824" cy="9526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282.tif" descr="id:21474993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5046" y="2764353"/>
            <a:ext cx="1758529" cy="9526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283.tif" descr="id:214749933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6650" y="4005064"/>
            <a:ext cx="1102532" cy="10946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FS284.tif" descr="id:2147499338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75830" y="4137620"/>
            <a:ext cx="631944" cy="10017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2621132" y="1718914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boat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613257" y="1655543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boating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83198" y="2933997"/>
            <a:ext cx="21098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fly </a:t>
            </a:r>
            <a:r>
              <a:rPr lang="en-US" altLang="zh-CN" smtClean="0"/>
              <a:t>        kites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15508" y="4292038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summer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748262" y="4293096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042877" y="4294715"/>
            <a:ext cx="21787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ice </a:t>
            </a:r>
            <a:r>
              <a:rPr lang="en-US" altLang="zh-CN" smtClean="0"/>
              <a:t>      cream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21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skate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days in summer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1151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1906" y="340278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ice cream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and girls,don’t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 in summer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swims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beginning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 on May 5th,May 6th or May 	7th every year and children play egg competitions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1509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0521" y="34384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64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6635750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四、给下列句子选择合适的答语。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635750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season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 meet you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635750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draw some red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635750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is blue and 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too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635750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 meet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purple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6635750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winter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idea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5205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21419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07898" y="27987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9683" y="34433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98845" y="40971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60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warm in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Maddie loves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Maddie and her grandma go to see the cranes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summer comes,and the days are long and lovely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days get cooler,and autumn comes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Maddie’s grandma will leave soon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cranes will leave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 winter comes,Maddie wears warm clothes and walks on the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Maddie misses her grandma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grandma sends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邮寄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paper crane to 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it and makes lots of paper cranes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comes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Maddie watches the sky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will come back first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grandma or the cranes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Maddie’s mum tells Maddie that her grandma is 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can’t 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So,Maddie waits for the cranes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spring is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cranes are not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nearly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when they 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have you been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cries Maddie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were waiting for me,” says her grandma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（一）阅读短文，给下列图片排序。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06" y="1600849"/>
            <a:ext cx="10800000" cy="146811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3254" y="320420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　（　　）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　　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96580" y="333003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22998" y="333003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91350" y="333003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487694" y="333003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309</Words>
  <Application>Microsoft Office PowerPoint</Application>
  <PresentationFormat>自定义</PresentationFormat>
  <Paragraphs>73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2025-06-24T03:30:57Z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